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4"/>
  </p:notesMasterIdLst>
  <p:sldIdLst>
    <p:sldId id="267" r:id="rId2"/>
    <p:sldId id="257" r:id="rId3"/>
    <p:sldId id="258" r:id="rId4"/>
    <p:sldId id="259" r:id="rId5"/>
    <p:sldId id="263" r:id="rId6"/>
    <p:sldId id="260" r:id="rId7"/>
    <p:sldId id="265" r:id="rId8"/>
    <p:sldId id="266" r:id="rId9"/>
    <p:sldId id="262" r:id="rId10"/>
    <p:sldId id="261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77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60"/>
  </p:normalViewPr>
  <p:slideViewPr>
    <p:cSldViewPr>
      <p:cViewPr varScale="1">
        <p:scale>
          <a:sx n="69" d="100"/>
          <a:sy n="69" d="100"/>
        </p:scale>
        <p:origin x="-13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CEB70-E688-4D33-9995-A265932BCF62}" type="datetimeFigureOut">
              <a:rPr lang="pt-BR" smtClean="0"/>
              <a:t>10/12/2014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8704-DE50-456B-B753-546B5AD59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31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8704-DE50-456B-B753-546B5AD594A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83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8704-DE50-456B-B753-546B5AD594A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53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8704-DE50-456B-B753-546B5AD594A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53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12/10/2014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‹nº›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‹nº›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‹nº›</a:t>
            </a:fld>
            <a:endParaRPr kumimoji="0" lang="en-US" sz="2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‹nº›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12/10/2014</a:t>
            </a:fld>
            <a:endParaRPr lang="en-US" sz="14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7" Type="http://schemas.openxmlformats.org/officeDocument/2006/relationships/image" Target="../media/image11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2.tmp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9796" y="1484784"/>
            <a:ext cx="7772400" cy="18002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 </a:t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19672" y="3573016"/>
            <a:ext cx="6408712" cy="2880320"/>
          </a:xfrm>
        </p:spPr>
        <p:txBody>
          <a:bodyPr>
            <a:norm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Jogo de RPG baseado em DC </a:t>
            </a:r>
            <a:r>
              <a:rPr lang="pt-BR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Universe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pt-BR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Roleplaying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Game</a:t>
            </a:r>
          </a:p>
          <a:p>
            <a:endParaRPr lang="pt-BR" dirty="0">
              <a:solidFill>
                <a:schemeClr val="accent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endParaRPr lang="pt-BR" dirty="0" smtClean="0">
              <a:solidFill>
                <a:schemeClr val="accent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		             Aluno: Jeanne Pereira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8116" y="116632"/>
            <a:ext cx="1368152" cy="1767197"/>
          </a:xfrm>
          <a:prstGeom prst="rect">
            <a:avLst/>
          </a:prstGeom>
          <a:noFill/>
        </p:spPr>
      </p:pic>
      <p:sp>
        <p:nvSpPr>
          <p:cNvPr id="4" name="Retângulo 3"/>
          <p:cNvSpPr/>
          <p:nvPr/>
        </p:nvSpPr>
        <p:spPr>
          <a:xfrm>
            <a:off x="1403648" y="1196752"/>
            <a:ext cx="59046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dirty="0" smtClean="0">
              <a:solidFill>
                <a:schemeClr val="accent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algn="ctr"/>
            <a:endParaRPr lang="pt-BR" sz="2400" dirty="0" smtClean="0">
              <a:solidFill>
                <a:schemeClr val="accent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algn="ctr"/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Universidade 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Federal do Pará</a:t>
            </a:r>
            <a:b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Faculdade de Ciência </a:t>
            </a: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de Computação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/>
            </a:r>
            <a:b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Disciplina: Programação 2</a:t>
            </a:r>
            <a:b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Prof.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Claudomiro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itchFamily="18" charset="0"/>
              </a:rPr>
              <a:t> Sales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/>
            </a:r>
            <a:br>
              <a:rPr lang="pt-BR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endParaRPr lang="pt-BR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34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03744"/>
            <a:ext cx="7416824" cy="5093608"/>
          </a:xfrm>
        </p:spPr>
      </p:pic>
    </p:spTree>
    <p:extLst>
      <p:ext uri="{BB962C8B-B14F-4D97-AF65-F5344CB8AC3E}">
        <p14:creationId xmlns:p14="http://schemas.microsoft.com/office/powerpoint/2010/main" val="36544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" y="1268760"/>
            <a:ext cx="819552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00200"/>
            <a:ext cx="7920879" cy="4925144"/>
          </a:xfrm>
        </p:spPr>
      </p:pic>
    </p:spTree>
    <p:extLst>
      <p:ext uri="{BB962C8B-B14F-4D97-AF65-F5344CB8AC3E}">
        <p14:creationId xmlns:p14="http://schemas.microsoft.com/office/powerpoint/2010/main" val="412749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7620000" cy="4896544"/>
          </a:xfrm>
        </p:spPr>
      </p:pic>
    </p:spTree>
    <p:extLst>
      <p:ext uri="{BB962C8B-B14F-4D97-AF65-F5344CB8AC3E}">
        <p14:creationId xmlns:p14="http://schemas.microsoft.com/office/powerpoint/2010/main" val="521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7620000" cy="5184576"/>
          </a:xfrm>
        </p:spPr>
      </p:pic>
    </p:spTree>
    <p:extLst>
      <p:ext uri="{BB962C8B-B14F-4D97-AF65-F5344CB8AC3E}">
        <p14:creationId xmlns:p14="http://schemas.microsoft.com/office/powerpoint/2010/main" val="29184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28" name="Espaço Reservado para Conteúdo 2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" y="1268760"/>
            <a:ext cx="8314141" cy="5589240"/>
          </a:xfrm>
        </p:spPr>
      </p:pic>
    </p:spTree>
    <p:extLst>
      <p:ext uri="{BB962C8B-B14F-4D97-AF65-F5344CB8AC3E}">
        <p14:creationId xmlns:p14="http://schemas.microsoft.com/office/powerpoint/2010/main" val="16384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784887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014138" cy="4392488"/>
          </a:xfrm>
        </p:spPr>
      </p:pic>
    </p:spTree>
    <p:extLst>
      <p:ext uri="{BB962C8B-B14F-4D97-AF65-F5344CB8AC3E}">
        <p14:creationId xmlns:p14="http://schemas.microsoft.com/office/powerpoint/2010/main" val="3828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UML</a:t>
            </a:r>
            <a:endParaRPr lang="pt-BR" dirty="0"/>
          </a:p>
        </p:txBody>
      </p:sp>
      <p:pic>
        <p:nvPicPr>
          <p:cNvPr id="6" name="Espaço Reservado para Conteúdo 5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7620000" cy="5040560"/>
          </a:xfrm>
        </p:spPr>
      </p:pic>
    </p:spTree>
    <p:extLst>
      <p:ext uri="{BB962C8B-B14F-4D97-AF65-F5344CB8AC3E}">
        <p14:creationId xmlns:p14="http://schemas.microsoft.com/office/powerpoint/2010/main" val="8189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Implementações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7620000" cy="4248472"/>
          </a:xfrm>
        </p:spPr>
      </p:pic>
    </p:spTree>
    <p:extLst>
      <p:ext uri="{BB962C8B-B14F-4D97-AF65-F5344CB8AC3E}">
        <p14:creationId xmlns:p14="http://schemas.microsoft.com/office/powerpoint/2010/main" val="1681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 jogo de RPG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latin typeface="+mj-lt"/>
              </a:rPr>
              <a:t>Um jogo de RPG é um tipo de jogo onde os jogadores assumem papeis e criam narrativas </a:t>
            </a:r>
            <a:r>
              <a:rPr lang="pt-BR" dirty="0" err="1" smtClean="0">
                <a:latin typeface="+mj-lt"/>
              </a:rPr>
              <a:t>colaborativamente</a:t>
            </a:r>
            <a:r>
              <a:rPr lang="pt-BR" dirty="0" smtClean="0">
                <a:latin typeface="+mj-lt"/>
              </a:rPr>
              <a:t> em um enredo guiado por um deles que geralmente leva o nome de mestre.</a:t>
            </a:r>
          </a:p>
          <a:p>
            <a:pPr algn="just"/>
            <a:r>
              <a:rPr lang="pt-BR" dirty="0" smtClean="0">
                <a:latin typeface="+mj-lt"/>
              </a:rPr>
              <a:t>Exemplos de jogos de RPG: </a:t>
            </a:r>
            <a:r>
              <a:rPr lang="pt-BR" dirty="0" err="1" smtClean="0">
                <a:latin typeface="+mj-lt"/>
              </a:rPr>
              <a:t>Arcane</a:t>
            </a:r>
            <a:r>
              <a:rPr lang="pt-BR" dirty="0" smtClean="0">
                <a:latin typeface="+mj-lt"/>
              </a:rPr>
              <a:t> </a:t>
            </a:r>
            <a:r>
              <a:rPr lang="pt-BR" dirty="0" err="1" smtClean="0">
                <a:latin typeface="+mj-lt"/>
              </a:rPr>
              <a:t>Legends</a:t>
            </a:r>
            <a:r>
              <a:rPr lang="pt-BR" dirty="0" smtClean="0">
                <a:latin typeface="+mj-lt"/>
              </a:rPr>
              <a:t>, </a:t>
            </a:r>
            <a:r>
              <a:rPr lang="pt-BR" dirty="0" err="1" smtClean="0">
                <a:latin typeface="+mj-lt"/>
              </a:rPr>
              <a:t>Dungeon</a:t>
            </a:r>
            <a:r>
              <a:rPr lang="pt-BR" dirty="0" smtClean="0">
                <a:latin typeface="+mj-lt"/>
              </a:rPr>
              <a:t> </a:t>
            </a:r>
            <a:r>
              <a:rPr lang="pt-BR" dirty="0" err="1" smtClean="0">
                <a:latin typeface="+mj-lt"/>
              </a:rPr>
              <a:t>and</a:t>
            </a:r>
            <a:r>
              <a:rPr lang="pt-BR" dirty="0" smtClean="0">
                <a:latin typeface="+mj-lt"/>
              </a:rPr>
              <a:t> </a:t>
            </a:r>
            <a:r>
              <a:rPr lang="pt-BR" dirty="0" err="1" smtClean="0">
                <a:latin typeface="+mj-lt"/>
              </a:rPr>
              <a:t>Dragons</a:t>
            </a:r>
            <a:r>
              <a:rPr lang="pt-BR" dirty="0" smtClean="0">
                <a:latin typeface="+mj-lt"/>
              </a:rPr>
              <a:t>, Final </a:t>
            </a:r>
            <a:r>
              <a:rPr lang="pt-BR" dirty="0" err="1" smtClean="0">
                <a:latin typeface="+mj-lt"/>
              </a:rPr>
              <a:t>Fantasy</a:t>
            </a:r>
            <a:r>
              <a:rPr lang="pt-BR" dirty="0" smtClean="0">
                <a:latin typeface="+mj-lt"/>
              </a:rPr>
              <a:t>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81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Implementações</a:t>
            </a:r>
            <a:endParaRPr lang="pt-BR" dirty="0"/>
          </a:p>
        </p:txBody>
      </p:sp>
      <p:pic>
        <p:nvPicPr>
          <p:cNvPr id="6" name="Espaço Reservado para Conteúdo 5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7620000" cy="4824536"/>
          </a:xfrm>
        </p:spPr>
      </p:pic>
    </p:spTree>
    <p:extLst>
      <p:ext uri="{BB962C8B-B14F-4D97-AF65-F5344CB8AC3E}">
        <p14:creationId xmlns:p14="http://schemas.microsoft.com/office/powerpoint/2010/main" val="31934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 do aplicativo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0" y="1556793"/>
            <a:ext cx="7582959" cy="4391842"/>
          </a:xfrm>
        </p:spPr>
      </p:pic>
    </p:spTree>
    <p:extLst>
      <p:ext uri="{BB962C8B-B14F-4D97-AF65-F5344CB8AC3E}">
        <p14:creationId xmlns:p14="http://schemas.microsoft.com/office/powerpoint/2010/main" val="17477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 do aplicativo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6696744" cy="3866458"/>
          </a:xfrm>
        </p:spPr>
      </p:pic>
    </p:spTree>
    <p:extLst>
      <p:ext uri="{BB962C8B-B14F-4D97-AF65-F5344CB8AC3E}">
        <p14:creationId xmlns:p14="http://schemas.microsoft.com/office/powerpoint/2010/main" val="29308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RPG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5"/>
            <a:ext cx="4252603" cy="2376264"/>
          </a:xfrm>
        </p:spPr>
      </p:pic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10238"/>
            <a:ext cx="4665944" cy="25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DC </a:t>
            </a:r>
            <a:r>
              <a:rPr lang="pt-BR" dirty="0" err="1" smtClean="0"/>
              <a:t>Universe</a:t>
            </a:r>
            <a:r>
              <a:rPr lang="pt-BR" dirty="0" smtClean="0"/>
              <a:t> </a:t>
            </a:r>
            <a:r>
              <a:rPr lang="pt-BR" dirty="0" err="1" smtClean="0"/>
              <a:t>Roleplaying</a:t>
            </a:r>
            <a:r>
              <a:rPr lang="pt-BR" dirty="0" smtClean="0"/>
              <a:t> Game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latin typeface="+mj-lt"/>
              </a:rPr>
              <a:t>É</a:t>
            </a:r>
            <a:r>
              <a:rPr lang="pt-BR" sz="2000" dirty="0" smtClean="0">
                <a:latin typeface="+mj-lt"/>
              </a:rPr>
              <a:t> um jogo de </a:t>
            </a:r>
            <a:r>
              <a:rPr lang="pt-BR" sz="2000" dirty="0" err="1" smtClean="0">
                <a:latin typeface="+mj-lt"/>
              </a:rPr>
              <a:t>rpg</a:t>
            </a:r>
            <a:r>
              <a:rPr lang="pt-BR" sz="2000" dirty="0" smtClean="0">
                <a:latin typeface="+mj-lt"/>
              </a:rPr>
              <a:t> baseado em uma serie de livros lançado pela</a:t>
            </a:r>
          </a:p>
          <a:p>
            <a:pPr marL="114300" indent="0">
              <a:buNone/>
            </a:pPr>
            <a:r>
              <a:rPr lang="pt-BR" sz="2000" dirty="0">
                <a:latin typeface="+mj-lt"/>
              </a:rPr>
              <a:t>West </a:t>
            </a:r>
            <a:r>
              <a:rPr lang="pt-BR" sz="2000" dirty="0" err="1">
                <a:latin typeface="+mj-lt"/>
              </a:rPr>
              <a:t>End</a:t>
            </a:r>
            <a:r>
              <a:rPr lang="pt-BR" sz="2000" dirty="0">
                <a:latin typeface="+mj-lt"/>
              </a:rPr>
              <a:t> Games, baseada nos personagens da DC </a:t>
            </a:r>
            <a:r>
              <a:rPr lang="pt-BR" sz="2000" dirty="0" err="1">
                <a:latin typeface="+mj-lt"/>
              </a:rPr>
              <a:t>Comics</a:t>
            </a:r>
            <a:r>
              <a:rPr lang="pt-BR" sz="2000" dirty="0">
                <a:latin typeface="+mj-lt"/>
              </a:rPr>
              <a:t>. </a:t>
            </a:r>
            <a:endParaRPr lang="pt-BR" sz="2000" dirty="0" smtClean="0">
              <a:latin typeface="+mj-lt"/>
            </a:endParaRPr>
          </a:p>
          <a:p>
            <a:pPr marL="114300" indent="0">
              <a:buNone/>
            </a:pPr>
            <a:endParaRPr lang="pt-BR" sz="2000" dirty="0">
              <a:latin typeface="+mj-lt"/>
            </a:endParaRPr>
          </a:p>
        </p:txBody>
      </p:sp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2564904"/>
            <a:ext cx="309634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Jogo de RPG baseado em DC </a:t>
            </a:r>
            <a:r>
              <a:rPr lang="pt-BR" dirty="0" err="1" smtClean="0"/>
              <a:t>Universe</a:t>
            </a:r>
            <a:r>
              <a:rPr lang="pt-BR" dirty="0" smtClean="0"/>
              <a:t> </a:t>
            </a:r>
            <a:r>
              <a:rPr lang="pt-BR" dirty="0" err="1" smtClean="0"/>
              <a:t>Roleplaying</a:t>
            </a:r>
            <a:r>
              <a:rPr lang="pt-BR" dirty="0" smtClean="0"/>
              <a:t> Game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latin typeface="+mj-lt"/>
              </a:rPr>
              <a:t>O jogo terá 5 fases</a:t>
            </a:r>
          </a:p>
          <a:p>
            <a:pPr algn="just"/>
            <a:r>
              <a:rPr lang="pt-BR" dirty="0" smtClean="0">
                <a:latin typeface="+mj-lt"/>
              </a:rPr>
              <a:t>Em cada fase pode se montar um time com 4 heróis ou 4 vilões.</a:t>
            </a:r>
          </a:p>
          <a:p>
            <a:pPr algn="just"/>
            <a:r>
              <a:rPr lang="pt-BR" dirty="0" smtClean="0">
                <a:latin typeface="+mj-lt"/>
              </a:rPr>
              <a:t>Pode se revezar entre os personagens</a:t>
            </a:r>
          </a:p>
          <a:p>
            <a:pPr algn="just"/>
            <a:r>
              <a:rPr lang="pt-BR" dirty="0" smtClean="0">
                <a:latin typeface="+mj-lt"/>
              </a:rPr>
              <a:t>Dependendo do lado que você escolher jogar a CPU escolherá outro lado.</a:t>
            </a:r>
          </a:p>
          <a:p>
            <a:pPr algn="just"/>
            <a:r>
              <a:rPr lang="pt-BR" dirty="0">
                <a:latin typeface="+mj-lt"/>
              </a:rPr>
              <a:t>Em cada fase os vilões tentarão fazer ações maléficas em determinados locais e a missão do herói é combater isso.</a:t>
            </a:r>
          </a:p>
          <a:p>
            <a:pPr algn="just"/>
            <a:r>
              <a:rPr lang="pt-BR" dirty="0">
                <a:latin typeface="+mj-lt"/>
              </a:rPr>
              <a:t>Os combates renderão pontos e bônus para os personagens.</a:t>
            </a:r>
          </a:p>
          <a:p>
            <a:pPr algn="just"/>
            <a:r>
              <a:rPr lang="pt-BR" dirty="0">
                <a:latin typeface="+mj-lt"/>
              </a:rPr>
              <a:t>Os heróis e vilões poderão explorar um mapa onde conseguirão bônus ou serão prejudicados</a:t>
            </a:r>
            <a:r>
              <a:rPr lang="pt-BR" dirty="0" smtClean="0">
                <a:latin typeface="+mj-lt"/>
              </a:rPr>
              <a:t>.</a:t>
            </a: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2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Personagens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433174"/>
              </p:ext>
            </p:extLst>
          </p:nvPr>
        </p:nvGraphicFramePr>
        <p:xfrm>
          <a:off x="457200" y="1600200"/>
          <a:ext cx="7620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dirty="0" err="1" smtClean="0">
                          <a:latin typeface="+mj-lt"/>
                        </a:rPr>
                        <a:t>Herois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 smtClean="0">
                          <a:latin typeface="+mj-lt"/>
                        </a:rPr>
                        <a:t>Viloes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+mj-lt"/>
                        </a:rPr>
                        <a:t>Aquaman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 smtClean="0">
                          <a:latin typeface="+mj-lt"/>
                        </a:rPr>
                        <a:t>Amazo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+mj-lt"/>
                        </a:rPr>
                        <a:t>Batman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Lex </a:t>
                      </a:r>
                      <a:r>
                        <a:rPr lang="en-US" sz="1800" dirty="0" err="1" smtClean="0">
                          <a:latin typeface="+mj-lt"/>
                        </a:rPr>
                        <a:t>Luthor</a:t>
                      </a:r>
                      <a:endParaRPr lang="en-US" sz="1800" dirty="0" smtClean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err="1" smtClean="0">
                          <a:latin typeface="+mj-lt"/>
                        </a:rPr>
                        <a:t>Superman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+mj-lt"/>
                        </a:rPr>
                        <a:t>Clayface</a:t>
                      </a:r>
                      <a:endParaRPr lang="en-US" sz="1800" dirty="0" smtClean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+mj-lt"/>
                        </a:rPr>
                        <a:t>Flash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+mj-lt"/>
                        </a:rPr>
                        <a:t>Etrigan</a:t>
                      </a:r>
                      <a:r>
                        <a:rPr lang="en-US" sz="1800" dirty="0" smtClean="0">
                          <a:latin typeface="+mj-lt"/>
                        </a:rPr>
                        <a:t> the Demon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+mj-lt"/>
                        </a:rPr>
                        <a:t>Green </a:t>
                      </a:r>
                      <a:r>
                        <a:rPr lang="pt-BR" sz="1800" dirty="0" err="1" smtClean="0">
                          <a:latin typeface="+mj-lt"/>
                        </a:rPr>
                        <a:t>Latern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+mj-lt"/>
                        </a:rPr>
                        <a:t>Deadshot</a:t>
                      </a:r>
                      <a:endParaRPr lang="en-US" sz="1800" dirty="0" smtClean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+mj-lt"/>
                        </a:rPr>
                        <a:t>Wonder </a:t>
                      </a:r>
                      <a:r>
                        <a:rPr lang="pt-BR" sz="1800" dirty="0" err="1" smtClean="0">
                          <a:latin typeface="+mj-lt"/>
                        </a:rPr>
                        <a:t>Woman</a:t>
                      </a:r>
                      <a:endParaRPr lang="pt-BR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+mj-lt"/>
                        </a:rPr>
                        <a:t>Eclipso</a:t>
                      </a:r>
                      <a:endParaRPr lang="en-US" sz="1800" dirty="0" smtClean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Personagens: Heróis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pt-BR" dirty="0">
                <a:latin typeface="+mj-lt"/>
              </a:rPr>
              <a:t>Aquaman		    Batman		</a:t>
            </a:r>
            <a:r>
              <a:rPr lang="pt-BR" dirty="0" err="1">
                <a:latin typeface="+mj-lt"/>
              </a:rPr>
              <a:t>Superman</a:t>
            </a:r>
            <a:endParaRPr lang="pt-BR" dirty="0">
              <a:latin typeface="+mj-lt"/>
            </a:endParaRPr>
          </a:p>
          <a:p>
            <a:pPr marL="114300" indent="0" algn="ctr">
              <a:buNone/>
            </a:pPr>
            <a:endParaRPr lang="pt-BR" dirty="0" smtClean="0">
              <a:latin typeface="+mj-lt"/>
            </a:endParaRPr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 smtClean="0"/>
          </a:p>
        </p:txBody>
      </p:sp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9" y="2060849"/>
            <a:ext cx="1994729" cy="2016223"/>
          </a:xfrm>
          <a:prstGeom prst="rect">
            <a:avLst/>
          </a:prstGeom>
        </p:spPr>
      </p:pic>
      <p:pic>
        <p:nvPicPr>
          <p:cNvPr id="5" name="Imagem 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r="9307"/>
          <a:stretch/>
        </p:blipFill>
        <p:spPr>
          <a:xfrm>
            <a:off x="3347864" y="2060850"/>
            <a:ext cx="2448272" cy="2016222"/>
          </a:xfrm>
          <a:prstGeom prst="rect">
            <a:avLst/>
          </a:prstGeom>
        </p:spPr>
      </p:pic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51"/>
            <a:ext cx="2088232" cy="201622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95819" y="4364026"/>
            <a:ext cx="747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+mj-lt"/>
              </a:rPr>
              <a:t>Flash			Green </a:t>
            </a:r>
            <a:r>
              <a:rPr lang="pt-BR" sz="2000" dirty="0" err="1" smtClean="0">
                <a:latin typeface="+mj-lt"/>
              </a:rPr>
              <a:t>Latern</a:t>
            </a:r>
            <a:r>
              <a:rPr lang="pt-BR" sz="2000" dirty="0" smtClean="0">
                <a:latin typeface="+mj-lt"/>
              </a:rPr>
              <a:t>		Wonder </a:t>
            </a:r>
            <a:r>
              <a:rPr lang="pt-BR" sz="2000" dirty="0" err="1" smtClean="0">
                <a:latin typeface="+mj-lt"/>
              </a:rPr>
              <a:t>Woman</a:t>
            </a:r>
            <a:endParaRPr lang="pt-BR" sz="2000" dirty="0">
              <a:latin typeface="+mj-lt"/>
            </a:endParaRPr>
          </a:p>
        </p:txBody>
      </p:sp>
      <p:pic>
        <p:nvPicPr>
          <p:cNvPr id="10" name="Imagem 9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8" y="4726965"/>
            <a:ext cx="1994729" cy="1903819"/>
          </a:xfrm>
          <a:prstGeom prst="rect">
            <a:avLst/>
          </a:prstGeom>
        </p:spPr>
      </p:pic>
      <p:pic>
        <p:nvPicPr>
          <p:cNvPr id="11" name="Imagem 10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78" y="4726965"/>
            <a:ext cx="2369858" cy="1903820"/>
          </a:xfrm>
          <a:prstGeom prst="rect">
            <a:avLst/>
          </a:prstGeom>
        </p:spPr>
      </p:pic>
      <p:pic>
        <p:nvPicPr>
          <p:cNvPr id="12" name="Imagem 11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726965"/>
            <a:ext cx="1872208" cy="20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Personagens: Vilões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pt-BR" sz="2000" dirty="0" err="1" smtClean="0">
                <a:latin typeface="+mj-lt"/>
              </a:rPr>
              <a:t>Amazo</a:t>
            </a:r>
            <a:r>
              <a:rPr lang="pt-BR" sz="2000" dirty="0">
                <a:latin typeface="+mj-lt"/>
              </a:rPr>
              <a:t>		    </a:t>
            </a:r>
            <a:r>
              <a:rPr lang="pt-BR" sz="2000" dirty="0" smtClean="0">
                <a:latin typeface="+mj-lt"/>
              </a:rPr>
              <a:t>Lex Luthor</a:t>
            </a:r>
            <a:r>
              <a:rPr lang="pt-BR" sz="2000" dirty="0">
                <a:latin typeface="+mj-lt"/>
              </a:rPr>
              <a:t>		</a:t>
            </a:r>
            <a:r>
              <a:rPr lang="pt-BR" sz="2000" dirty="0" err="1" smtClean="0">
                <a:latin typeface="+mj-lt"/>
              </a:rPr>
              <a:t>Clayface</a:t>
            </a:r>
            <a:endParaRPr lang="pt-BR" sz="2000" dirty="0">
              <a:latin typeface="+mj-lt"/>
            </a:endParaRPr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695819" y="4364026"/>
            <a:ext cx="740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pt-BR" sz="2000" dirty="0" err="1" smtClean="0">
                <a:solidFill>
                  <a:prstClr val="black"/>
                </a:solidFill>
                <a:latin typeface="+mj-lt"/>
              </a:rPr>
              <a:t>Etrigan</a:t>
            </a:r>
            <a:r>
              <a:rPr lang="pt-BR" sz="20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pt-BR" sz="2000" dirty="0" err="1" smtClean="0">
                <a:solidFill>
                  <a:prstClr val="black"/>
                </a:solidFill>
                <a:latin typeface="+mj-lt"/>
              </a:rPr>
              <a:t>the</a:t>
            </a:r>
            <a:r>
              <a:rPr lang="pt-BR" sz="20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pt-BR" sz="2000" dirty="0" err="1" smtClean="0">
                <a:solidFill>
                  <a:prstClr val="black"/>
                </a:solidFill>
                <a:latin typeface="+mj-lt"/>
              </a:rPr>
              <a:t>Demon</a:t>
            </a:r>
            <a:r>
              <a:rPr lang="pt-BR" sz="2000" dirty="0" smtClean="0">
                <a:solidFill>
                  <a:prstClr val="black"/>
                </a:solidFill>
                <a:latin typeface="+mj-lt"/>
              </a:rPr>
              <a:t>	</a:t>
            </a:r>
            <a:r>
              <a:rPr lang="pt-BR" sz="2000" dirty="0" err="1" smtClean="0">
                <a:solidFill>
                  <a:prstClr val="black"/>
                </a:solidFill>
                <a:latin typeface="+mj-lt"/>
              </a:rPr>
              <a:t>Deadshot</a:t>
            </a:r>
            <a:r>
              <a:rPr lang="pt-BR" sz="2000" dirty="0" smtClean="0">
                <a:solidFill>
                  <a:prstClr val="black"/>
                </a:solidFill>
                <a:latin typeface="+mj-lt"/>
              </a:rPr>
              <a:t>			Eclipso</a:t>
            </a:r>
            <a:endParaRPr lang="pt-BR" sz="20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0" y="2060851"/>
            <a:ext cx="2219998" cy="2016222"/>
          </a:xfrm>
          <a:prstGeom prst="rect">
            <a:avLst/>
          </a:prstGeom>
        </p:spPr>
      </p:pic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78" y="2060851"/>
            <a:ext cx="2376040" cy="1872206"/>
          </a:xfrm>
          <a:prstGeom prst="rect">
            <a:avLst/>
          </a:prstGeom>
        </p:spPr>
      </p:pic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2024213"/>
            <a:ext cx="1872208" cy="1908843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9" y="4733358"/>
            <a:ext cx="2240569" cy="1897428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17" y="4706091"/>
            <a:ext cx="2048161" cy="2086266"/>
          </a:xfrm>
          <a:prstGeom prst="rect">
            <a:avLst/>
          </a:prstGeom>
        </p:spPr>
      </p:pic>
      <p:pic>
        <p:nvPicPr>
          <p:cNvPr id="16" name="Imagem 15" descr="Recorte de Te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4706090"/>
            <a:ext cx="1877455" cy="20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Possíveis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>
                <a:latin typeface="+mj-lt"/>
              </a:rPr>
              <a:t>Personagem</a:t>
            </a:r>
          </a:p>
          <a:p>
            <a:r>
              <a:rPr lang="pt-BR" sz="2400" dirty="0" err="1" smtClean="0">
                <a:latin typeface="+mj-lt"/>
              </a:rPr>
              <a:t>Heroi</a:t>
            </a:r>
            <a:endParaRPr lang="pt-BR" sz="2400" dirty="0" smtClean="0">
              <a:latin typeface="+mj-lt"/>
            </a:endParaRPr>
          </a:p>
          <a:p>
            <a:r>
              <a:rPr lang="pt-BR" sz="2400" dirty="0" err="1" smtClean="0">
                <a:latin typeface="+mj-lt"/>
              </a:rPr>
              <a:t>Vilao</a:t>
            </a:r>
            <a:endParaRPr lang="pt-BR" sz="2400" dirty="0" smtClean="0">
              <a:latin typeface="+mj-lt"/>
            </a:endParaRPr>
          </a:p>
          <a:p>
            <a:r>
              <a:rPr lang="pt-BR" sz="2400" dirty="0" smtClean="0">
                <a:latin typeface="+mj-lt"/>
              </a:rPr>
              <a:t>Poder</a:t>
            </a:r>
          </a:p>
          <a:p>
            <a:r>
              <a:rPr lang="pt-BR" sz="2400" dirty="0" smtClean="0">
                <a:latin typeface="+mj-lt"/>
              </a:rPr>
              <a:t>Mapa</a:t>
            </a:r>
          </a:p>
          <a:p>
            <a:r>
              <a:rPr lang="pt-BR" sz="2400" dirty="0" smtClean="0">
                <a:latin typeface="+mj-lt"/>
              </a:rPr>
              <a:t>O Nome do jogo pode ser: DC RPG </a:t>
            </a:r>
            <a:r>
              <a:rPr lang="pt-BR" sz="2400" dirty="0" err="1" smtClean="0">
                <a:latin typeface="+mj-lt"/>
              </a:rPr>
              <a:t>Adventures</a:t>
            </a:r>
            <a:endParaRPr lang="pt-BR" sz="2400" dirty="0" smtClean="0"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Origem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221</TotalTime>
  <Words>270</Words>
  <Application>Microsoft Office PowerPoint</Application>
  <PresentationFormat>Apresentação na tela (4:3)</PresentationFormat>
  <Paragraphs>79</Paragraphs>
  <Slides>22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Adjacência</vt:lpstr>
      <vt:lpstr>          </vt:lpstr>
      <vt:lpstr>O que é um jogo de RPG</vt:lpstr>
      <vt:lpstr>Jogos de RPG</vt:lpstr>
      <vt:lpstr>DC Universe Roleplaying Game</vt:lpstr>
      <vt:lpstr>Jogo de RPG baseado em DC Universe Roleplaying Game</vt:lpstr>
      <vt:lpstr>Personagens</vt:lpstr>
      <vt:lpstr>Personagens: Heróis</vt:lpstr>
      <vt:lpstr>Personagens: Vilões</vt:lpstr>
      <vt:lpstr>Possíveis Classes</vt:lpstr>
      <vt:lpstr>Diagrama UML</vt:lpstr>
      <vt:lpstr>Diagrama UML</vt:lpstr>
      <vt:lpstr>Diagrama UML</vt:lpstr>
      <vt:lpstr>Diagrama UML</vt:lpstr>
      <vt:lpstr>Diagrama UML</vt:lpstr>
      <vt:lpstr>Diagrama UML</vt:lpstr>
      <vt:lpstr>Diagrama UML</vt:lpstr>
      <vt:lpstr>Diagrama UML</vt:lpstr>
      <vt:lpstr>Diagrama UML</vt:lpstr>
      <vt:lpstr>Implementações</vt:lpstr>
      <vt:lpstr>Implementações</vt:lpstr>
      <vt:lpstr>Simulação do aplicativo</vt:lpstr>
      <vt:lpstr>Simulação do aplicativo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Jeanne</dc:creator>
  <cp:lastModifiedBy>Jeanne</cp:lastModifiedBy>
  <cp:revision>23</cp:revision>
  <dcterms:created xsi:type="dcterms:W3CDTF">2014-11-22T17:52:06Z</dcterms:created>
  <dcterms:modified xsi:type="dcterms:W3CDTF">2014-12-11T00:59:56Z</dcterms:modified>
</cp:coreProperties>
</file>